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5" r:id="rId8"/>
    <p:sldId id="266" r:id="rId9"/>
    <p:sldId id="267" r:id="rId10"/>
    <p:sldId id="268" r:id="rId11"/>
    <p:sldId id="261" r:id="rId12"/>
    <p:sldId id="262" r:id="rId13"/>
    <p:sldId id="263" r:id="rId14"/>
    <p:sldId id="264" r:id="rId15"/>
    <p:sldId id="269" r:id="rId16"/>
    <p:sldId id="271" r:id="rId17"/>
    <p:sldId id="272" r:id="rId18"/>
    <p:sldId id="275" r:id="rId19"/>
    <p:sldId id="290" r:id="rId20"/>
    <p:sldId id="274" r:id="rId21"/>
    <p:sldId id="276" r:id="rId22"/>
    <p:sldId id="277" r:id="rId23"/>
    <p:sldId id="280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94" r:id="rId36"/>
    <p:sldId id="292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7" r:id="rId47"/>
    <p:sldId id="308" r:id="rId48"/>
    <p:sldId id="309" r:id="rId49"/>
    <p:sldId id="303" r:id="rId50"/>
    <p:sldId id="304" r:id="rId51"/>
    <p:sldId id="305" r:id="rId52"/>
    <p:sldId id="306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06"/>
    <a:srgbClr val="101010"/>
    <a:srgbClr val="111111"/>
    <a:srgbClr val="070707"/>
    <a:srgbClr val="F7D5FF"/>
    <a:srgbClr val="141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60"/>
  </p:normalViewPr>
  <p:slideViewPr>
    <p:cSldViewPr snapToGrid="0">
      <p:cViewPr>
        <p:scale>
          <a:sx n="75" d="100"/>
          <a:sy n="75" d="100"/>
        </p:scale>
        <p:origin x="4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84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1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5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68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3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2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6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51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DC233-B878-4C65-973E-18E7A1ABCC25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8A153-3880-4B48-A919-9BBDE66FD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4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0" y="2400934"/>
            <a:ext cx="6377206" cy="21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4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2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0"/>
            <a:ext cx="10911841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6665" y="196334"/>
            <a:ext cx="349717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왓챠피디아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&lt;TV&gt;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2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20" y="1"/>
            <a:ext cx="10149840" cy="68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"/>
            <a:ext cx="10144443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3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27" y="0"/>
            <a:ext cx="827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40"/>
            <a:ext cx="12192000" cy="26517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600"/>
            <a:ext cx="12192000" cy="3251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93576" y="90036"/>
            <a:ext cx="5142755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왓챠피디아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4700" b="1" dirty="0" err="1" smtClean="0">
                <a:solidFill>
                  <a:srgbClr val="FF0000"/>
                </a:solidFill>
              </a:rPr>
              <a:t>검색창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45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95" y="0"/>
            <a:ext cx="7857212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5142755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왓챠피디아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로그인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89" y="0"/>
            <a:ext cx="8147714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5745484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왓챠피디아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회원가입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876" b="876"/>
          <a:stretch/>
        </p:blipFill>
        <p:spPr>
          <a:xfrm>
            <a:off x="2430558" y="1198880"/>
            <a:ext cx="7881841" cy="449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6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52400"/>
            <a:ext cx="11816080" cy="66041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0672" y="142297"/>
            <a:ext cx="2731838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메인</a:t>
            </a:r>
            <a:endParaRPr lang="ko-KR" altLang="en-US" sz="4700" dirty="0"/>
          </a:p>
        </p:txBody>
      </p:sp>
    </p:spTree>
    <p:extLst>
      <p:ext uri="{BB962C8B-B14F-4D97-AF65-F5344CB8AC3E}">
        <p14:creationId xmlns:p14="http://schemas.microsoft.com/office/powerpoint/2010/main" val="40899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0880" cy="6766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08000"/>
            <a:ext cx="280416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왓챠피디아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메인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&lt;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영화</a:t>
            </a:r>
            <a:r>
              <a:rPr lang="en-US" altLang="ko-KR" sz="4700" b="1" dirty="0">
                <a:solidFill>
                  <a:srgbClr val="FF0000"/>
                </a:solidFill>
              </a:rPr>
              <a:t>&gt;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5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6560"/>
            <a:ext cx="12192000" cy="5994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0584" y="602734"/>
            <a:ext cx="6500497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메인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&lt;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영화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드라마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&gt;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32" y="0"/>
            <a:ext cx="10438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9" y="12166"/>
            <a:ext cx="9133205" cy="68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9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93" y="0"/>
            <a:ext cx="10238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48" y="0"/>
            <a:ext cx="9564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680"/>
            <a:ext cx="12192000" cy="59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0"/>
            <a:ext cx="1062736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676280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최고 </a:t>
            </a:r>
            <a:r>
              <a:rPr lang="ko-KR" altLang="en-US" sz="4700" b="1" dirty="0" err="1" smtClean="0">
                <a:solidFill>
                  <a:srgbClr val="FF0000"/>
                </a:solidFill>
              </a:rPr>
              <a:t>인기작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0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31" y="0"/>
            <a:ext cx="1028740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4676280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최고 </a:t>
            </a:r>
            <a:r>
              <a:rPr lang="ko-KR" altLang="en-US" sz="4700" b="1" dirty="0" err="1" smtClean="0">
                <a:solidFill>
                  <a:srgbClr val="FF0000"/>
                </a:solidFill>
              </a:rPr>
              <a:t>인기작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0"/>
            <a:ext cx="1064577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4676280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최고 </a:t>
            </a:r>
            <a:r>
              <a:rPr lang="ko-KR" altLang="en-US" sz="4700" b="1" dirty="0" err="1" smtClean="0">
                <a:solidFill>
                  <a:srgbClr val="FF0000"/>
                </a:solidFill>
              </a:rPr>
              <a:t>인기작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60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-14288"/>
            <a:ext cx="9267825" cy="6886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676280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드라마 세부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1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74" y="0"/>
            <a:ext cx="6751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0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960"/>
            <a:ext cx="12192000" cy="60350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120" y="7352"/>
            <a:ext cx="2731838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검색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7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64" y="-3425"/>
            <a:ext cx="7506335" cy="68614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2731838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검색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712787"/>
            <a:ext cx="12029440" cy="55960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2731838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평가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57594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3334567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보관함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32" y="1972310"/>
            <a:ext cx="3617388" cy="2945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10" y="1226502"/>
            <a:ext cx="3623920" cy="43005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037230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>
                <a:solidFill>
                  <a:srgbClr val="FF0000"/>
                </a:solidFill>
              </a:rPr>
              <a:t>왓챠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로그인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4700" b="1" dirty="0">
                <a:solidFill>
                  <a:srgbClr val="FF0000"/>
                </a:solidFill>
              </a:rPr>
              <a:t> 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회원가입</a:t>
            </a:r>
            <a:endParaRPr lang="ko-KR" altLang="en-US" sz="4700" dirty="0"/>
          </a:p>
        </p:txBody>
      </p:sp>
    </p:spTree>
    <p:extLst>
      <p:ext uri="{BB962C8B-B14F-4D97-AF65-F5344CB8AC3E}">
        <p14:creationId xmlns:p14="http://schemas.microsoft.com/office/powerpoint/2010/main" val="5730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45" y="1751964"/>
            <a:ext cx="7412355" cy="3236380"/>
          </a:xfrm>
          <a:prstGeom prst="rect">
            <a:avLst/>
          </a:prstGeom>
          <a:solidFill>
            <a:srgbClr val="070707"/>
          </a:solidFill>
        </p:spPr>
      </p:pic>
    </p:spTree>
    <p:extLst>
      <p:ext uri="{BB962C8B-B14F-4D97-AF65-F5344CB8AC3E}">
        <p14:creationId xmlns:p14="http://schemas.microsoft.com/office/powerpoint/2010/main" val="131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280"/>
            <a:ext cx="12192000" cy="57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728" y="815608"/>
            <a:ext cx="4289664" cy="56807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40025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넷플릭스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로그인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65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220"/>
            <a:ext cx="12192000" cy="61137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676280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넷플릭스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메인 홈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6" y="981392"/>
            <a:ext cx="11979033" cy="54803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1787201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넷플릭스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메인 홈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&lt;</a:t>
            </a:r>
            <a:r>
              <a:rPr lang="ko-KR" altLang="en-US" sz="4700" b="1" dirty="0" err="1" smtClean="0">
                <a:solidFill>
                  <a:srgbClr val="FF0000"/>
                </a:solidFill>
              </a:rPr>
              <a:t>마우스온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-&gt;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자동재생기능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&gt;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-1"/>
            <a:ext cx="81057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58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993"/>
            <a:ext cx="12192000" cy="59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599"/>
            <a:ext cx="12199912" cy="46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767"/>
            <a:ext cx="12192000" cy="55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50"/>
            <a:ext cx="12192000" cy="5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758"/>
            <a:ext cx="12192000" cy="56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8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520"/>
            <a:ext cx="12192000" cy="47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3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0"/>
            <a:ext cx="10637520" cy="73296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7826181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넷플릭스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선택한 미디어 정보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99" y="0"/>
            <a:ext cx="9369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8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19" y="497840"/>
            <a:ext cx="962620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"/>
            <a:ext cx="12170826" cy="61874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81280" y="0"/>
            <a:ext cx="7223452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넷플릭스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요즘 대세 콘텐츠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4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0"/>
            <a:ext cx="8162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33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74773"/>
            <a:ext cx="12192000" cy="53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07"/>
            <a:ext cx="12192000" cy="608369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3937296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넷플릭스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영화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5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40025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dirty="0" err="1" smtClean="0">
                <a:solidFill>
                  <a:srgbClr val="FF0000"/>
                </a:solidFill>
              </a:rPr>
              <a:t>넷플릭스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시리즈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6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14" y="1258253"/>
            <a:ext cx="9277687" cy="55997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46" y="0"/>
            <a:ext cx="5841254" cy="47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0766"/>
            <a:ext cx="11993132" cy="68072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02734"/>
            <a:ext cx="6345007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700" b="1" smtClean="0">
                <a:solidFill>
                  <a:srgbClr val="FF0000"/>
                </a:solidFill>
              </a:rPr>
              <a:t>왓챠피디아</a:t>
            </a:r>
            <a:r>
              <a:rPr lang="ko-KR" altLang="en-US" sz="4700" b="1" dirty="0" smtClean="0">
                <a:solidFill>
                  <a:srgbClr val="FF0000"/>
                </a:solidFill>
              </a:rPr>
              <a:t> 세부</a:t>
            </a:r>
            <a:r>
              <a:rPr lang="en-US" altLang="ko-KR" sz="4700" b="1" dirty="0" smtClean="0">
                <a:solidFill>
                  <a:srgbClr val="FF0000"/>
                </a:solidFill>
              </a:rPr>
              <a:t>&lt;</a:t>
            </a:r>
            <a:r>
              <a:rPr lang="ko-KR" altLang="en-US" sz="4700" b="1" dirty="0">
                <a:solidFill>
                  <a:srgbClr val="FF0000"/>
                </a:solidFill>
              </a:rPr>
              <a:t>영화</a:t>
            </a:r>
            <a:r>
              <a:rPr lang="en-US" altLang="ko-KR" sz="4700" b="1" dirty="0">
                <a:solidFill>
                  <a:srgbClr val="FF0000"/>
                </a:solidFill>
              </a:rPr>
              <a:t>&gt;</a:t>
            </a:r>
            <a:endParaRPr lang="ko-KR" altLang="en-US" sz="4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5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985838"/>
            <a:ext cx="12687300" cy="88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0"/>
            <a:ext cx="10467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78</Words>
  <Application>Microsoft Office PowerPoint</Application>
  <PresentationFormat>와이드스크린</PresentationFormat>
  <Paragraphs>24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</cp:revision>
  <dcterms:created xsi:type="dcterms:W3CDTF">2022-08-02T00:57:04Z</dcterms:created>
  <dcterms:modified xsi:type="dcterms:W3CDTF">2022-08-02T03:08:51Z</dcterms:modified>
</cp:coreProperties>
</file>